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87" r:id="rId3"/>
    <p:sldId id="292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5" r:id="rId12"/>
    <p:sldId id="303" r:id="rId13"/>
    <p:sldId id="304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8" r:id="rId24"/>
    <p:sldId id="335" r:id="rId25"/>
    <p:sldId id="33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28670"/>
            <a:ext cx="8676456" cy="41434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Тема урока: Развитие произвольности психической деятельности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Цель:</a:t>
            </a:r>
            <a:r>
              <a:rPr lang="ru-RU" sz="3200" dirty="0" smtClean="0">
                <a:solidFill>
                  <a:schemeClr val="tx1"/>
                </a:solidFill>
              </a:rPr>
              <a:t> Развитие произвольности как компонент речевой деятельности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5157192"/>
            <a:ext cx="3826768" cy="1273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Психология здоровья Класс: </a:t>
            </a:r>
            <a:r>
              <a:rPr lang="ru-RU" sz="2400" dirty="0" smtClean="0"/>
              <a:t>5 класс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01d/000b5e44-a7ae5e21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978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1. Упражнение « Флажок-рыбка-лодочка»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https://cloud.prezentacii.org/18/10/86019/images/screen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297414"/>
            <a:ext cx="9540552" cy="7155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funart.pro/uploads/posts/2020-04/1586352647_8-p-shkolnie-foni-dlya-delovikh-kollazhei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01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60648"/>
            <a:ext cx="7848872" cy="6597352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Что такое мимика? (движение мышц лица, выражающее внутреннее душевное состояние). К какому виду общения относится мимика, жесты?</a:t>
            </a:r>
          </a:p>
          <a:p>
            <a:pPr>
              <a:buNone/>
            </a:pPr>
            <a:r>
              <a:rPr lang="ru-RU" sz="2400" b="1" dirty="0" smtClean="0"/>
              <a:t>2. Упражнение «Угадай эмоцию».</a:t>
            </a:r>
          </a:p>
          <a:p>
            <a:pPr>
              <a:buNone/>
            </a:pPr>
            <a:r>
              <a:rPr lang="ru-RU" sz="2400" dirty="0" smtClean="0"/>
              <a:t>Посмотрите на слайд и по соответствующей мимике на лице угадайте, где радость, грусть, удивление, испуг.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552" y="3068959"/>
            <a:ext cx="4295520" cy="37990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605338"/>
            <a:ext cx="2808312" cy="42526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1" name="Рисунок 1" descr="6a00d834204f4c53ef00e54f654fe58833-800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608512" cy="496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836712"/>
            <a:ext cx="4109839" cy="47525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01d/000b5e44-a7ae5e21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97864"/>
          </a:xfrm>
        </p:spPr>
        <p:txBody>
          <a:bodyPr>
            <a:normAutofit/>
          </a:bodyPr>
          <a:lstStyle/>
          <a:p>
            <a:r>
              <a:rPr lang="ru-RU" dirty="0" smtClean="0"/>
              <a:t>- По каким признакам вы это определили?  </a:t>
            </a:r>
          </a:p>
          <a:p>
            <a:pPr>
              <a:buNone/>
            </a:pPr>
            <a:r>
              <a:rPr lang="ru-RU" b="1" dirty="0" smtClean="0"/>
              <a:t>3. Упражнение «Загадки» </a:t>
            </a:r>
          </a:p>
          <a:p>
            <a:endParaRPr lang="ru-RU" dirty="0" smtClean="0"/>
          </a:p>
          <a:p>
            <a:r>
              <a:rPr lang="ru-RU" dirty="0" smtClean="0"/>
              <a:t>1. За какими воротами</a:t>
            </a:r>
          </a:p>
          <a:p>
            <a:r>
              <a:rPr lang="ru-RU" dirty="0" smtClean="0"/>
              <a:t>Прячутся язык с зубами?</a:t>
            </a:r>
            <a:r>
              <a:rPr lang="ru-RU" i="1" dirty="0" smtClean="0"/>
              <a:t>(губы).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2. Два окна на мир открыты,</a:t>
            </a:r>
            <a:br>
              <a:rPr lang="ru-RU" dirty="0" smtClean="0"/>
            </a:br>
            <a:r>
              <a:rPr lang="ru-RU" dirty="0" smtClean="0"/>
              <a:t>Друг от друга окна скрыты.</a:t>
            </a:r>
          </a:p>
          <a:p>
            <a:r>
              <a:rPr lang="ru-RU" dirty="0" smtClean="0"/>
              <a:t>Как же каждое окно</a:t>
            </a:r>
          </a:p>
          <a:p>
            <a:r>
              <a:rPr lang="ru-RU" dirty="0" smtClean="0"/>
              <a:t>Называется давно?</a:t>
            </a:r>
            <a:r>
              <a:rPr lang="ru-RU" i="1" dirty="0" smtClean="0"/>
              <a:t>(глаза).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</a:p>
          <a:p>
            <a:r>
              <a:rPr lang="ru-RU" dirty="0" smtClean="0"/>
              <a:t>3. Вырастают над глазами,</a:t>
            </a:r>
          </a:p>
          <a:p>
            <a:r>
              <a:rPr lang="ru-RU" dirty="0" smtClean="0"/>
              <a:t>Называются... </a:t>
            </a:r>
            <a:r>
              <a:rPr lang="ru-RU" i="1" dirty="0" smtClean="0"/>
              <a:t>(бровями).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8064" y="2420888"/>
            <a:ext cx="122413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39952" y="4797152"/>
            <a:ext cx="122413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6237312"/>
            <a:ext cx="1440160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01d/000b5e44-a7ae5e21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698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4. </a:t>
            </a:r>
            <a:r>
              <a:rPr lang="ru-RU" b="1" dirty="0" smtClean="0"/>
              <a:t>Упражнение «Покажи эмоцию»</a:t>
            </a:r>
          </a:p>
          <a:p>
            <a:pPr>
              <a:buNone/>
            </a:pPr>
            <a:r>
              <a:rPr lang="ru-RU" dirty="0" smtClean="0"/>
              <a:t>Покажите на своих лицах то, что я скажу (радость, испуг, удивление, грусть).</a:t>
            </a:r>
          </a:p>
          <a:p>
            <a:r>
              <a:rPr lang="ru-RU" dirty="0" smtClean="0"/>
              <a:t>- Всё это – мимика.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01d/000b5e44-a7ae5e21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41880"/>
          </a:xfrm>
        </p:spPr>
        <p:txBody>
          <a:bodyPr/>
          <a:lstStyle/>
          <a:p>
            <a:r>
              <a:rPr lang="ru-RU" b="1" dirty="0" smtClean="0"/>
              <a:t>Закрепление изученного материала.</a:t>
            </a:r>
            <a:endParaRPr lang="ru-RU" dirty="0" smtClean="0"/>
          </a:p>
          <a:p>
            <a:r>
              <a:rPr lang="ru-RU" b="1" dirty="0" smtClean="0"/>
              <a:t>Мимические упражнения</a:t>
            </a:r>
          </a:p>
          <a:p>
            <a:r>
              <a:rPr lang="ru-RU" b="1" dirty="0" smtClean="0"/>
              <a:t>5. Упражнение «Кулак-ребро-ладонь»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3490" name="Picture 2" descr="df099517a5d67fa009bc9665cc0f87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47867"/>
            <a:ext cx="4824536" cy="50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01d/000b5e44-a7ae5e21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Как распознать эмоции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5040560" cy="295232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 -  Удивление</a:t>
            </a:r>
            <a:endParaRPr lang="ru-RU" sz="2400" dirty="0" smtClean="0"/>
          </a:p>
          <a:p>
            <a:r>
              <a:rPr lang="ru-RU" sz="2400" dirty="0" smtClean="0"/>
              <a:t>1. брови приподняты; 2. глаза расширены; 3. рот приоткрыт.</a:t>
            </a:r>
          </a:p>
          <a:p>
            <a:r>
              <a:rPr lang="ru-RU" sz="2400" dirty="0" smtClean="0"/>
              <a:t>Вопрос:</a:t>
            </a:r>
          </a:p>
          <a:p>
            <a:r>
              <a:rPr lang="ru-RU" sz="2400" dirty="0" smtClean="0"/>
              <a:t>Какое чувство выражает это лицо? (удивление)</a:t>
            </a:r>
          </a:p>
          <a:p>
            <a:endParaRPr lang="ru-RU" dirty="0"/>
          </a:p>
        </p:txBody>
      </p:sp>
      <p:pic>
        <p:nvPicPr>
          <p:cNvPr id="64514" name="Picture 2" descr="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13773"/>
            <a:ext cx="4003907" cy="424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01d/000b5e44-a7ae5e21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5987008" cy="4325112"/>
          </a:xfrm>
        </p:spPr>
        <p:txBody>
          <a:bodyPr/>
          <a:lstStyle/>
          <a:p>
            <a:r>
              <a:rPr lang="ru-RU" b="1" dirty="0" smtClean="0"/>
              <a:t>Страх</a:t>
            </a:r>
            <a:endParaRPr lang="ru-RU" dirty="0" smtClean="0"/>
          </a:p>
          <a:p>
            <a:r>
              <a:rPr lang="ru-RU" dirty="0" smtClean="0"/>
              <a:t>1. брови приподняты; </a:t>
            </a:r>
          </a:p>
          <a:p>
            <a:r>
              <a:rPr lang="ru-RU" dirty="0" smtClean="0"/>
              <a:t>2. Глаза расширены; </a:t>
            </a:r>
          </a:p>
          <a:p>
            <a:r>
              <a:rPr lang="ru-RU" dirty="0" smtClean="0"/>
              <a:t>3. рот приоткрыт; </a:t>
            </a:r>
          </a:p>
          <a:p>
            <a:r>
              <a:rPr lang="ru-RU" dirty="0" smtClean="0"/>
              <a:t>4.мышцы напряжены.</a:t>
            </a:r>
          </a:p>
          <a:p>
            <a:r>
              <a:rPr lang="ru-RU" dirty="0" smtClean="0"/>
              <a:t>Какое же чувство испытывает человек с таким выражением лица? (страх</a:t>
            </a:r>
            <a:endParaRPr lang="ru-RU" dirty="0"/>
          </a:p>
        </p:txBody>
      </p:sp>
      <p:pic>
        <p:nvPicPr>
          <p:cNvPr id="65538" name="Picture 2" descr="4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4516" y="3501008"/>
            <a:ext cx="4739484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01d/000b5e44-a7ae5e21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5482952" cy="3267808"/>
          </a:xfrm>
        </p:spPr>
        <p:txBody>
          <a:bodyPr/>
          <a:lstStyle/>
          <a:p>
            <a:r>
              <a:rPr lang="ru-RU" b="1" dirty="0" smtClean="0"/>
              <a:t>Печаль</a:t>
            </a:r>
            <a:endParaRPr lang="ru-RU" dirty="0" smtClean="0"/>
          </a:p>
          <a:p>
            <a:r>
              <a:rPr lang="ru-RU" dirty="0" smtClean="0"/>
              <a:t>1. брови немного опущены; 2.рассеянный взгляд; </a:t>
            </a:r>
          </a:p>
          <a:p>
            <a:r>
              <a:rPr lang="ru-RU" dirty="0" smtClean="0"/>
              <a:t>3. уголки рта опущены.</a:t>
            </a:r>
          </a:p>
          <a:p>
            <a:r>
              <a:rPr lang="ru-RU" dirty="0" smtClean="0"/>
              <a:t>Покажите такое лицо (грустное).</a:t>
            </a:r>
          </a:p>
          <a:p>
            <a:endParaRPr lang="ru-RU" dirty="0"/>
          </a:p>
        </p:txBody>
      </p:sp>
      <p:pic>
        <p:nvPicPr>
          <p:cNvPr id="66562" name="Picture 2" descr="pech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036864"/>
            <a:ext cx="3744416" cy="482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/>
          <a:lstStyle/>
          <a:p>
            <a:r>
              <a:rPr lang="ru-RU" b="1" dirty="0" smtClean="0"/>
              <a:t>Приветствие. Создание эмоционального настроя.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Ребята, давайте улыбнёмся, я рада, что вы улыбаетесь, ваше хорошее настроение и думаю, что сегодняшнее занятие принесёт нам всем радость.</a:t>
            </a:r>
          </a:p>
          <a:p>
            <a:pPr>
              <a:buNone/>
            </a:pPr>
            <a:r>
              <a:rPr lang="ru-RU" dirty="0" smtClean="0"/>
              <a:t>Пусть хорошее настроение –  не покидает нас сегодня.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s://im0-tub-kz.yandex.net/i?id=6fd9772a0bfdaec3c2035f23d3e2d631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0290" y="4581128"/>
            <a:ext cx="2003685" cy="1751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4.infourok.ru/uploads/ex/001d/000b5e44-a7ae5e21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4032448" cy="3960440"/>
          </a:xfrm>
        </p:spPr>
        <p:txBody>
          <a:bodyPr>
            <a:normAutofit/>
          </a:bodyPr>
          <a:lstStyle/>
          <a:p>
            <a:r>
              <a:rPr lang="ru-RU" b="1" dirty="0" smtClean="0"/>
              <a:t>Злость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1. брови сближены; 2. глаза сужены; 3. рот плотно сомкнут.</a:t>
            </a:r>
          </a:p>
          <a:p>
            <a:r>
              <a:rPr lang="ru-RU" dirty="0" smtClean="0"/>
              <a:t>Попробуйте изобразить злость на своём лице.</a:t>
            </a:r>
          </a:p>
          <a:p>
            <a:endParaRPr lang="ru-RU" dirty="0"/>
          </a:p>
        </p:txBody>
      </p:sp>
      <p:pic>
        <p:nvPicPr>
          <p:cNvPr id="67586" name="Picture 2" descr="zlostangernaids_focusforwardcc-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919" y="3519810"/>
            <a:ext cx="5476081" cy="333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01d/000b5e44-a7ae5e21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4716016" cy="432511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Радость</a:t>
            </a:r>
            <a:endParaRPr lang="ru-RU" dirty="0" smtClean="0"/>
          </a:p>
          <a:p>
            <a:pPr marL="624078" indent="-514350">
              <a:buNone/>
            </a:pPr>
            <a:r>
              <a:rPr lang="ru-RU" dirty="0" smtClean="0"/>
              <a:t>1. брови (головки бровей чуть напряжены, опущены);</a:t>
            </a:r>
          </a:p>
          <a:p>
            <a:pPr marL="624078" indent="-514350">
              <a:buNone/>
            </a:pPr>
            <a:r>
              <a:rPr lang="ru-RU" dirty="0" smtClean="0"/>
              <a:t>2. глаза в норме; </a:t>
            </a:r>
          </a:p>
          <a:p>
            <a:pPr marL="624078" indent="-514350">
              <a:buNone/>
            </a:pPr>
            <a:r>
              <a:rPr lang="ru-RU" dirty="0" smtClean="0"/>
              <a:t>3. уголки рта приподняты.</a:t>
            </a:r>
          </a:p>
          <a:p>
            <a:r>
              <a:rPr lang="ru-RU" dirty="0" smtClean="0"/>
              <a:t>Какое же чувство выражает это лицо? (радость)</a:t>
            </a:r>
          </a:p>
          <a:p>
            <a:endParaRPr lang="ru-RU" dirty="0"/>
          </a:p>
        </p:txBody>
      </p:sp>
      <p:pic>
        <p:nvPicPr>
          <p:cNvPr id="68610" name="Picture 2" descr="1311134861_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820" y="3210109"/>
            <a:ext cx="4568180" cy="364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01d/000b5e44-a7ae5e21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/>
          <a:lstStyle/>
          <a:p>
            <a:r>
              <a:rPr lang="ru-RU" b="1" dirty="0" smtClean="0"/>
              <a:t> Итог урока.</a:t>
            </a:r>
            <a:endParaRPr lang="ru-RU" dirty="0" smtClean="0"/>
          </a:p>
          <a:p>
            <a:r>
              <a:rPr lang="ru-RU" dirty="0" smtClean="0"/>
              <a:t>- Наша мимика, наши жесты и речь, поведение и общение не всегда таковы, как нам хотелось бы. Над многим надо ещё работать. И если наш сегодняшний урок вас чему-то научил, я очень рада.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01d/000b5e44-a7ae5e21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97864"/>
          </a:xfrm>
        </p:spPr>
        <p:txBody>
          <a:bodyPr>
            <a:normAutofit/>
          </a:bodyPr>
          <a:lstStyle/>
          <a:p>
            <a:r>
              <a:rPr lang="ru-RU" b="1" dirty="0" smtClean="0"/>
              <a:t>Упражнение «Рисуем настроение».</a:t>
            </a:r>
          </a:p>
          <a:p>
            <a:r>
              <a:rPr lang="ru-RU" dirty="0" smtClean="0"/>
              <a:t>1. Начинать занятие с выполнения рисунка на тему : «Мое настроение сейчас». (10 мин)</a:t>
            </a:r>
          </a:p>
          <a:p>
            <a:r>
              <a:rPr lang="ru-RU" dirty="0" smtClean="0"/>
              <a:t>2.Каждый рисует ту эмоцию, какую он хочет.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01d/000b5e44-a7ae5e21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Итог урока.</a:t>
            </a:r>
            <a:endParaRPr lang="ru-RU" dirty="0" smtClean="0"/>
          </a:p>
          <a:p>
            <a:r>
              <a:rPr lang="ru-RU" dirty="0" smtClean="0"/>
              <a:t>Чем занимались мы сегодня на занятии?</a:t>
            </a:r>
          </a:p>
          <a:p>
            <a:r>
              <a:rPr lang="ru-RU" dirty="0" smtClean="0"/>
              <a:t>О чем говорили?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01d/000b5e44-a7ae5e21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РАБОТУ!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832648"/>
          </a:xfrm>
        </p:spPr>
        <p:txBody>
          <a:bodyPr/>
          <a:lstStyle/>
          <a:p>
            <a:r>
              <a:rPr lang="ru-RU" b="1" dirty="0" smtClean="0"/>
              <a:t>1 Упражнение "Графический диктант".</a:t>
            </a:r>
            <a:endParaRPr lang="ru-RU" dirty="0" smtClean="0"/>
          </a:p>
          <a:p>
            <a:r>
              <a:rPr lang="ru-RU" dirty="0" smtClean="0"/>
              <a:t>Цель: Коррекция внимания, произвольности психических процессов, умения работать под диктовку. </a:t>
            </a:r>
          </a:p>
          <a:p>
            <a:r>
              <a:rPr lang="ru-RU" dirty="0" smtClean="0"/>
              <a:t>2 клетки вправо, 1 клетка вверх, 4 вправо, 7 вниз, 4 вправо, 1 вверх, 1 вправо, 2 вниз, 1 влево, 1 вниз, 1 влево, 1 вниз, 1 влево, 1 вниз, 1 влево, 2 вниз, 2 влево, 1 вверх, 1 вправо, 1 вверх, 2 влево, 2 вниз, 2 влево, 1 вверх, 1 вправо, 1вверх, 1 влево, 4 вверх, 1 вправо, 1 вверх, 1 вправо, 3 вверх, 2 влево, 1вверх, 2 влево, 1 вверх, соединяем в начальной точке.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983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2. Упражнение  Прочитайте текст. Вставьте пропущенные слова. Объясни свой ответ. Чем в тексте являются эти слова?</a:t>
            </a:r>
          </a:p>
          <a:p>
            <a:r>
              <a:rPr lang="ru-RU" dirty="0" smtClean="0"/>
              <a:t>Удивительно красивы …! Вершины многих … возносятся выше облаков. Снег на … не тает даже летом. Вечные льды в … дают начало бурным горным рекам, со скал струятся водопады. Нередко … соединяются в длинные цепи — хребты, которые образуют целую горную страну. На географической карте … обозначают коричневым цветом. </a:t>
            </a:r>
          </a:p>
          <a:p>
            <a:endParaRPr lang="ru-RU" dirty="0" smtClean="0"/>
          </a:p>
          <a:p>
            <a:r>
              <a:rPr lang="ru-RU" sz="2000" dirty="0" smtClean="0"/>
              <a:t>Ответ.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496944" cy="6048672"/>
          </a:xfrm>
        </p:spPr>
        <p:txBody>
          <a:bodyPr>
            <a:normAutofit fontScale="92500" lnSpcReduction="10000"/>
          </a:bodyPr>
          <a:lstStyle/>
          <a:p>
            <a:r>
              <a:rPr lang="ru-RU" sz="1900" b="1" dirty="0" smtClean="0"/>
              <a:t>3 Упражнения, формирующие коммуникативно-речевые умения  создавать новый текст на основе данного</a:t>
            </a:r>
          </a:p>
          <a:p>
            <a:r>
              <a:rPr lang="ru-RU" sz="1900" b="1" dirty="0" smtClean="0"/>
              <a:t> Задание.   Из предложенной группы предложений составьте тексты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1. Снежные кристаллы имеют различную форму. 2. Крупная, мохнатая, она была похожа на блестящую на солнце пушинку. 3. Выпадает в виде снежных кристаллов, одного из видов льда в атмосфере. 4. Какая чудесная снежинка села на мою ладонь! 5. Снег — вид зимних атмосферных осадков. 6. Наиболее часто встречаются шестисторонние пластинки с множеством разветвлений различных размеров. 7. В стороны расходилось шесть равных лучиков, похожих на еловые лапки, а середина была словно крошечная шестиконечная звездочка.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Упражнение для профилактики зрения </a:t>
            </a:r>
            <a:endParaRPr lang="ru-RU" dirty="0" smtClean="0"/>
          </a:p>
          <a:p>
            <a:pPr algn="just">
              <a:buNone/>
            </a:pPr>
            <a:r>
              <a:rPr lang="ru-RU" u="sng" dirty="0" smtClean="0"/>
              <a:t>Инструкция</a:t>
            </a:r>
            <a:r>
              <a:rPr lang="ru-RU" dirty="0" smtClean="0"/>
              <a:t>. Зафиксируйте подбородок ладонями. «Нарисуйте» глазами 6 кругов по часовой стрелке и 6 кругов – против.</a:t>
            </a:r>
          </a:p>
          <a:p>
            <a:endParaRPr lang="ru-RU" dirty="0"/>
          </a:p>
        </p:txBody>
      </p:sp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645024"/>
            <a:ext cx="2637502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81840"/>
          </a:xfrm>
        </p:spPr>
        <p:txBody>
          <a:bodyPr/>
          <a:lstStyle/>
          <a:p>
            <a:pPr lvl="0"/>
            <a:r>
              <a:rPr lang="ru-RU" b="1" dirty="0" smtClean="0"/>
              <a:t>Упражнение «От слова к рассказу»</a:t>
            </a:r>
          </a:p>
          <a:p>
            <a:r>
              <a:rPr lang="ru-RU" dirty="0" smtClean="0"/>
              <a:t>Задание. Постарайся объединить несколько слов таким образом, чтобы получился рассказ.</a:t>
            </a:r>
          </a:p>
          <a:p>
            <a:r>
              <a:rPr lang="ru-RU" dirty="0" smtClean="0"/>
              <a:t>Слова: поляна, колесо, чашка, экскаватор, нора, лупа, весы, ведро, листья, овраг.</a:t>
            </a:r>
            <a:endParaRPr lang="ru-RU" dirty="0"/>
          </a:p>
        </p:txBody>
      </p:sp>
      <p:pic>
        <p:nvPicPr>
          <p:cNvPr id="4" name="Picture 2" descr="https://im0-tub-kz.yandex.net/i?id=6fd9772a0bfdaec3c2035f23d3e2d631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6700" y="3861048"/>
            <a:ext cx="2827276" cy="2471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работу!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Заключительная часть: </a:t>
            </a:r>
          </a:p>
          <a:p>
            <a:pPr>
              <a:buNone/>
            </a:pPr>
            <a:r>
              <a:rPr lang="ru-RU" dirty="0" smtClean="0"/>
              <a:t>  Чем занимались мы сегодня на занятии?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01d/000b5e44-a7ae5e21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эмоционально-волевой  сферы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708920"/>
            <a:ext cx="8064896" cy="17773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Цель: Учить распознавать настроение</a:t>
            </a:r>
          </a:p>
          <a:p>
            <a:pPr algn="just">
              <a:buNone/>
            </a:pPr>
            <a:r>
              <a:rPr lang="ru-RU" dirty="0" smtClean="0"/>
              <a:t>по мимике: радость, гнев, удивление и печаль.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442</TotalTime>
  <Words>670</Words>
  <Application>Microsoft Office PowerPoint</Application>
  <PresentationFormat>Экран (4:3)</PresentationFormat>
  <Paragraphs>85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Городская</vt:lpstr>
      <vt:lpstr>Тема урока: Развитие произвольности психической деятельности Цель: Развитие произвольности как компонент речевой деятельности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Спасибо за работу!</vt:lpstr>
      <vt:lpstr>развитие эмоционально-волевой  сферы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Как распознать эмоции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СПАСИБО ЗА РАБОТУ!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Тема: Стартовая диагностика  Цель: Изучение уровня познавательных процессов </dc:title>
  <dc:creator>Ольга Маркина</dc:creator>
  <cp:lastModifiedBy>МБОУ СОШ № 86</cp:lastModifiedBy>
  <cp:revision>52</cp:revision>
  <dcterms:created xsi:type="dcterms:W3CDTF">2020-08-11T05:17:29Z</dcterms:created>
  <dcterms:modified xsi:type="dcterms:W3CDTF">2021-11-08T10:22:02Z</dcterms:modified>
</cp:coreProperties>
</file>